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commentAuthors" Target="commentAuthors.xml" /><Relationship Id="rId35" Type="http://schemas.openxmlformats.org/officeDocument/2006/relationships/handoutMaster" Target="handoutMasters/handout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df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South</a:t>
            </a:r>
            <a:r>
              <a:rPr/>
              <a:t> </a:t>
            </a:r>
            <a:r>
              <a:rPr/>
              <a:t>Carolina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59649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FR waits for the “recover” its unfunded liabilities continue to grow.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kdown_SCRS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60.9%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$38.60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36.5%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$58.30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$91.80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$113.70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kdown_SCRS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3679.484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ADEC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ntribut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Risk-Free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vs. Discount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treasu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Payroll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payro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Actual</a:t>
            </a:r>
            <a:r>
              <a:rPr/>
              <a:t> </a:t>
            </a:r>
            <a:r>
              <a:rPr/>
              <a:t>Inflation</a:t>
            </a:r>
            <a:r>
              <a:rPr/>
              <a:t> </a:t>
            </a:r>
            <a:r>
              <a:rPr/>
              <a:t>vs. Assumption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Response [https://raw.githubusercontent.com/ReasonFoundation/databaseR/master/files/CPI_by_Region_DOL.xlsx]
##   Date: 2022-01-01 22:52
##   Status: 200
##   Content-Type: application/octet-stream
##   Size: 13.8 kB
## &lt;ON DISK&gt;  /var/folders/0z/p5zgjmbn6531bgclzwc383500000gn/T//RtmpYLtO9w/file112a380cfa53.xlsx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Markdown_SCRS_files/figure-pptx/inf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Interest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2001-2021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int.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kdown_SCRS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kdown_SCRS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3,</a:t>
            </a:r>
            <a:r>
              <a:rPr/>
              <a:t> </a:t>
            </a:r>
            <a:r>
              <a:rPr/>
              <a:t>Tier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22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   Only 37.7% of new SCRS employees will stay for 8 years to vest.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  And only 12.3% of the same employees will be on the job after 34 years needed to qualify for full retirement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$2,675,374,000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87.4%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$24,651,369,000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55.2%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kdown_SCRS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$9.82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$6.99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$3.68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$2.57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$206 million to unfunded liabilities since 2001.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kdown_SCRS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61991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$932,014,000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$1,742,976,450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$1,549,422,687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$193,553,763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$2,636,301,510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Carolina Retirement System Solvency Analysis</dc:title>
  <dc:creator>Prepared by:Pension Integrity Project at Reason Foundation. 2022—Preliminary Draft</dc:creator>
  <cp:keywords/>
  <dcterms:created xsi:type="dcterms:W3CDTF">2022-01-01T22:52:24Z</dcterms:created>
  <dcterms:modified xsi:type="dcterms:W3CDTF">2022-01-01T22:52:24Z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output">
    <vt:lpwstr/>
  </property>
</Properties>
</file>